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4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5143500" cx="9144000"/>
  <p:notesSz cx="6858000" cy="9144000"/>
  <p:embeddedFontLst>
    <p:embeddedFont>
      <p:font typeface="Merriweather Sans"/>
      <p:regular r:id="rId12"/>
      <p:bold r:id="rId13"/>
      <p:italic r:id="rId14"/>
      <p:boldItalic r:id="rId15"/>
    </p:embeddedFont>
    <p:embeddedFont>
      <p:font typeface="Helvetica Neue"/>
      <p:regular r:id="rId16"/>
      <p:bold r:id="rId17"/>
      <p:italic r:id="rId18"/>
      <p:boldItalic r:id="rId19"/>
    </p:embeddedFont>
    <p:embeddedFont>
      <p:font typeface="Helvetica Neue Light"/>
      <p:regular r:id="rId20"/>
      <p:bold r:id="rId21"/>
      <p:italic r:id="rId22"/>
      <p:boldItalic r:id="rId23"/>
    </p:embeddedFont>
    <p:embeddedFont>
      <p:font typeface="Gill Sans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HelveticaNeueLight-regular.fntdata"/><Relationship Id="rId22" Type="http://schemas.openxmlformats.org/officeDocument/2006/relationships/font" Target="fonts/HelveticaNeueLight-italic.fntdata"/><Relationship Id="rId21" Type="http://schemas.openxmlformats.org/officeDocument/2006/relationships/font" Target="fonts/HelveticaNeueLight-bold.fntdata"/><Relationship Id="rId24" Type="http://schemas.openxmlformats.org/officeDocument/2006/relationships/font" Target="fonts/GillSans-regular.fntdata"/><Relationship Id="rId23" Type="http://schemas.openxmlformats.org/officeDocument/2006/relationships/font" Target="fonts/HelveticaNeueLight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5" Type="http://schemas.openxmlformats.org/officeDocument/2006/relationships/font" Target="fonts/GillSans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MerriweatherSans-bold.fntdata"/><Relationship Id="rId12" Type="http://schemas.openxmlformats.org/officeDocument/2006/relationships/font" Target="fonts/MerriweatherSans-regular.fntdata"/><Relationship Id="rId15" Type="http://schemas.openxmlformats.org/officeDocument/2006/relationships/font" Target="fonts/MerriweatherSans-boldItalic.fntdata"/><Relationship Id="rId14" Type="http://schemas.openxmlformats.org/officeDocument/2006/relationships/font" Target="fonts/MerriweatherSans-italic.fntdata"/><Relationship Id="rId17" Type="http://schemas.openxmlformats.org/officeDocument/2006/relationships/font" Target="fonts/HelveticaNeue-bold.fntdata"/><Relationship Id="rId16" Type="http://schemas.openxmlformats.org/officeDocument/2006/relationships/font" Target="fonts/HelveticaNeue-regular.fntdata"/><Relationship Id="rId19" Type="http://schemas.openxmlformats.org/officeDocument/2006/relationships/font" Target="fonts/HelveticaNeue-boldItalic.fntdata"/><Relationship Id="rId18" Type="http://schemas.openxmlformats.org/officeDocument/2006/relationships/font" Target="fonts/HelveticaNeue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54af928e6e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g54af928e6e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54af928e6e_0_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g54af928e6e_0_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54af928e6e_0_1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g54af928e6e_0_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54af928e6e_0_2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g54af928e6e_0_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54af928e6e_0_3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g54af928e6e_0_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4f604dec81_0_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g4f604dec81_0_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&amp; Subtitle" showMasterSp="0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/>
          <p:nvPr/>
        </p:nvSpPr>
        <p:spPr>
          <a:xfrm>
            <a:off x="71438" y="71438"/>
            <a:ext cx="9001200" cy="5000700"/>
          </a:xfrm>
          <a:prstGeom prst="rect">
            <a:avLst/>
          </a:prstGeom>
          <a:solidFill>
            <a:srgbClr val="73C7E4"/>
          </a:solidFill>
          <a:ln cap="flat" cmpd="sng" w="38100">
            <a:solidFill>
              <a:srgbClr val="000000">
                <a:alpha val="0"/>
              </a:srgbClr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28575" lIns="28575" spcFirstLastPara="1" rIns="28575" wrap="square" tIns="2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Gill Sans"/>
              <a:buNone/>
            </a:pPr>
            <a:r>
              <a:t/>
            </a:r>
            <a:endParaRPr b="0" i="0" sz="23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" name="Google Shape;13;p2"/>
          <p:cNvSpPr txBox="1"/>
          <p:nvPr>
            <p:ph type="title"/>
          </p:nvPr>
        </p:nvSpPr>
        <p:spPr>
          <a:xfrm>
            <a:off x="650081" y="864394"/>
            <a:ext cx="7836600" cy="1735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" type="body"/>
          </p:nvPr>
        </p:nvSpPr>
        <p:spPr>
          <a:xfrm>
            <a:off x="650081" y="2650331"/>
            <a:ext cx="7836600" cy="5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/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228600" lvl="1" marL="914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228600" lvl="2" marL="137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228600" lvl="3" marL="1828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228600" lvl="4" marL="2286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450850" lvl="5" marL="27432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450850" lvl="6" marL="32004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450850" lvl="7" marL="36576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450850" lvl="8" marL="41148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&amp; Bullets" type="tx">
  <p:cSld name="TITLE_AND_BODY">
    <p:bg>
      <p:bgPr>
        <a:solidFill>
          <a:srgbClr val="FFD966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650081" y="135731"/>
            <a:ext cx="78366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" type="body"/>
          </p:nvPr>
        </p:nvSpPr>
        <p:spPr>
          <a:xfrm>
            <a:off x="650081" y="1464469"/>
            <a:ext cx="7836600" cy="320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/>
          <a:lstStyle>
            <a:lvl1pPr indent="-450850" lvl="0" marL="4572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450850" lvl="1" marL="9144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450850" lvl="2" marL="13716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450850" lvl="3" marL="18288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450850" lvl="4" marL="22860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450850" lvl="5" marL="27432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450850" lvl="6" marL="32004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450850" lvl="7" marL="36576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450850" lvl="8" marL="41148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4479131" y="4886325"/>
            <a:ext cx="1761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75" lIns="28575" spcFirstLastPara="1" rIns="28575" wrap="square" tIns="2857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ster_Slide" showMasterSp="0">
  <p:cSld name="Title &amp; Bullets - 2 Colum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-19050" y="-16675"/>
            <a:ext cx="9206400" cy="5220300"/>
          </a:xfrm>
          <a:prstGeom prst="rect">
            <a:avLst/>
          </a:prstGeom>
          <a:solidFill>
            <a:srgbClr val="73C7E4"/>
          </a:solidFill>
          <a:ln cap="flat" cmpd="sng" w="38100">
            <a:solidFill>
              <a:srgbClr val="000000">
                <a:alpha val="0"/>
              </a:srgbClr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28575" lIns="28575" spcFirstLastPara="1" rIns="28575" wrap="square" tIns="2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Gill Sans"/>
              <a:buNone/>
            </a:pPr>
            <a:r>
              <a:t/>
            </a:r>
            <a:endParaRPr b="0" i="0" sz="23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" name="Google Shape;21;p4"/>
          <p:cNvSpPr/>
          <p:nvPr/>
        </p:nvSpPr>
        <p:spPr>
          <a:xfrm>
            <a:off x="71438" y="57150"/>
            <a:ext cx="9001200" cy="50148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>
                <a:alpha val="0"/>
              </a:srgbClr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28575" lIns="28575" spcFirstLastPara="1" rIns="28575" wrap="square" tIns="2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Gill Sans"/>
              <a:buNone/>
            </a:pPr>
            <a:r>
              <a:t/>
            </a:r>
            <a:endParaRPr b="0" i="0" sz="23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" name="Google Shape;22;p4"/>
          <p:cNvSpPr txBox="1"/>
          <p:nvPr>
            <p:ph type="title"/>
          </p:nvPr>
        </p:nvSpPr>
        <p:spPr>
          <a:xfrm>
            <a:off x="337978" y="59525"/>
            <a:ext cx="7836600" cy="59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2500"/>
              <a:buFont typeface="Helvetica Neue"/>
              <a:buNone/>
              <a:defRPr b="1" i="0" sz="2500" u="none" cap="none" strike="noStrike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2500"/>
              <a:buFont typeface="Helvetica Neue"/>
              <a:buNone/>
              <a:defRPr b="1" i="0" sz="2500" u="none" cap="none" strike="noStrike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2500"/>
              <a:buFont typeface="Helvetica Neue"/>
              <a:buNone/>
              <a:defRPr b="1" i="0" sz="2500" u="none" cap="none" strike="noStrike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2500"/>
              <a:buFont typeface="Helvetica Neue"/>
              <a:buNone/>
              <a:defRPr b="1" i="0" sz="2500" u="none" cap="none" strike="noStrike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2500"/>
              <a:buFont typeface="Helvetica Neue"/>
              <a:buNone/>
              <a:defRPr b="1" i="0" sz="2500" u="none" cap="none" strike="noStrike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2500"/>
              <a:buFont typeface="Helvetica Neue"/>
              <a:buNone/>
              <a:defRPr b="1" i="0" sz="2500" u="none" cap="none" strike="noStrike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2500"/>
              <a:buFont typeface="Helvetica Neue"/>
              <a:buNone/>
              <a:defRPr b="1" i="0" sz="2500" u="none" cap="none" strike="noStrike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2500"/>
              <a:buFont typeface="Helvetica Neue"/>
              <a:buNone/>
              <a:defRPr b="1" i="0" sz="2500" u="none" cap="none" strike="noStrike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2500"/>
              <a:buFont typeface="Helvetica Neue"/>
              <a:buNone/>
              <a:defRPr b="1" i="0" sz="2500" u="none" cap="none" strike="noStrike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cxnSp>
        <p:nvCxnSpPr>
          <p:cNvPr id="23" name="Google Shape;23;p4"/>
          <p:cNvCxnSpPr/>
          <p:nvPr/>
        </p:nvCxnSpPr>
        <p:spPr>
          <a:xfrm flipH="1" rot="10800000">
            <a:off x="356281" y="584671"/>
            <a:ext cx="8365500" cy="600"/>
          </a:xfrm>
          <a:prstGeom prst="straightConnector1">
            <a:avLst/>
          </a:prstGeom>
          <a:noFill/>
          <a:ln cap="flat" cmpd="sng" w="12700">
            <a:solidFill>
              <a:srgbClr val="7A7A7A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idx="1" type="body"/>
          </p:nvPr>
        </p:nvSpPr>
        <p:spPr>
          <a:xfrm>
            <a:off x="337976" y="689200"/>
            <a:ext cx="4141200" cy="32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/>
          <a:lstStyle>
            <a:lvl1pPr indent="-349250" lvl="0" marL="45720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1900"/>
              <a:buFont typeface="Helvetica Neue"/>
              <a:buAutoNum type="arabicPeriod"/>
              <a:defRPr i="0" sz="1900" u="none" cap="none" strike="noStrike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49250" lvl="1" marL="91440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1900"/>
              <a:buFont typeface="Helvetica Neue"/>
              <a:buAutoNum type="alphaLcPeriod"/>
              <a:defRPr i="0" sz="1900" u="none" cap="none" strike="noStrike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349250" lvl="2" marL="137160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1900"/>
              <a:buFont typeface="Helvetica Neue"/>
              <a:buAutoNum type="romanLcPeriod"/>
              <a:defRPr i="0" sz="1900" u="none" cap="none" strike="noStrike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349250" lvl="3" marL="182880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1900"/>
              <a:buFont typeface="Helvetica Neue"/>
              <a:buAutoNum type="arabicPeriod"/>
              <a:defRPr i="0" sz="1900" u="none" cap="none" strike="noStrike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349250" lvl="4" marL="228600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1900"/>
              <a:buFont typeface="Helvetica Neue"/>
              <a:buAutoNum type="alphaLcPeriod"/>
              <a:defRPr i="0" sz="1900" u="none" cap="none" strike="noStrike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49250" lvl="5" marL="274320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1900"/>
              <a:buFont typeface="Helvetica Neue"/>
              <a:buAutoNum type="romanLcPeriod"/>
              <a:defRPr i="0" sz="1900" u="none" cap="none" strike="noStrike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349250" lvl="6" marL="320040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1900"/>
              <a:buFont typeface="Helvetica Neue"/>
              <a:buAutoNum type="arabicPeriod"/>
              <a:defRPr i="0" sz="1900" u="none" cap="none" strike="noStrike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349250" lvl="7" marL="365760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1900"/>
              <a:buFont typeface="Helvetica Neue"/>
              <a:buAutoNum type="alphaLcPeriod"/>
              <a:defRPr i="0" sz="1900" u="none" cap="none" strike="noStrike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349250" lvl="8" marL="411480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1900"/>
              <a:buFont typeface="Helvetica Neue"/>
              <a:buAutoNum type="romanLcPeriod"/>
              <a:defRPr i="0" sz="1900" u="none" cap="none" strike="noStrike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823740" y="4810125"/>
            <a:ext cx="1761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8575" lIns="28575" spcFirstLastPara="1" rIns="28575" wrap="square" tIns="2857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1200" u="none" cap="none" strike="noStrike">
                <a:solidFill>
                  <a:srgbClr val="53585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1200" u="none" cap="none" strike="noStrike">
                <a:solidFill>
                  <a:srgbClr val="53585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1200" u="none" cap="none" strike="noStrike">
                <a:solidFill>
                  <a:srgbClr val="53585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1200" u="none" cap="none" strike="noStrike">
                <a:solidFill>
                  <a:srgbClr val="53585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1200" u="none" cap="none" strike="noStrike">
                <a:solidFill>
                  <a:srgbClr val="53585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1200" u="none" cap="none" strike="noStrike">
                <a:solidFill>
                  <a:srgbClr val="53585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1200" u="none" cap="none" strike="noStrike">
                <a:solidFill>
                  <a:srgbClr val="53585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1200" u="none" cap="none" strike="noStrike">
                <a:solidFill>
                  <a:srgbClr val="53585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1200" u="none" cap="none" strike="noStrike">
                <a:solidFill>
                  <a:srgbClr val="53585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ullets" showMasterSp="0">
  <p:cSld name="Bullet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/>
          <p:nvPr>
            <p:ph idx="1" type="body"/>
          </p:nvPr>
        </p:nvSpPr>
        <p:spPr>
          <a:xfrm>
            <a:off x="650081" y="664369"/>
            <a:ext cx="7836600" cy="380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/>
          <a:lstStyle>
            <a:lvl1pPr indent="-450850" lvl="0" marL="457200" marR="0" rtl="0" algn="l">
              <a:lnSpc>
                <a:spcPct val="100000"/>
              </a:lnSpc>
              <a:spcBef>
                <a:spcPts val="27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450850" lvl="1" marL="914400" marR="0" rtl="0" algn="l">
              <a:lnSpc>
                <a:spcPct val="100000"/>
              </a:lnSpc>
              <a:spcBef>
                <a:spcPts val="27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450850" lvl="2" marL="1371600" marR="0" rtl="0" algn="l">
              <a:lnSpc>
                <a:spcPct val="100000"/>
              </a:lnSpc>
              <a:spcBef>
                <a:spcPts val="27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450850" lvl="3" marL="1828800" marR="0" rtl="0" algn="l">
              <a:lnSpc>
                <a:spcPct val="100000"/>
              </a:lnSpc>
              <a:spcBef>
                <a:spcPts val="27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450850" lvl="4" marL="2286000" marR="0" rtl="0" algn="l">
              <a:lnSpc>
                <a:spcPct val="100000"/>
              </a:lnSpc>
              <a:spcBef>
                <a:spcPts val="27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450850" lvl="5" marL="27432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450850" lvl="6" marL="32004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450850" lvl="7" marL="36576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450850" lvl="8" marL="41148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4479131" y="4886325"/>
            <a:ext cx="1761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75" lIns="28575" spcFirstLastPara="1" rIns="28575" wrap="square" tIns="2857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showMasterSp="0">
  <p:cSld name="Blank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4479131" y="4886325"/>
            <a:ext cx="1761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75" lIns="28575" spcFirstLastPara="1" rIns="28575" wrap="square" tIns="2857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- Top" showMasterSp="0">
  <p:cSld name="Title - Top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935831" y="135731"/>
            <a:ext cx="72795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4479131" y="4886325"/>
            <a:ext cx="1761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75" lIns="28575" spcFirstLastPara="1" rIns="28575" wrap="square" tIns="2857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- Center" showMasterSp="0">
  <p:cSld name="Title - Cent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650081" y="1564481"/>
            <a:ext cx="7836600" cy="20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4479131" y="4886325"/>
            <a:ext cx="1761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75" lIns="28575" spcFirstLastPara="1" rIns="28575" wrap="square" tIns="2857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hoto - Horizontal" showMasterSp="0">
  <p:cSld name="Photo - Horizontal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>
            <p:ph idx="2" type="pic"/>
          </p:nvPr>
        </p:nvSpPr>
        <p:spPr>
          <a:xfrm>
            <a:off x="2500313" y="921544"/>
            <a:ext cx="4143300" cy="23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/>
          <a:lstStyle>
            <a:lvl1pPr lvl="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39" name="Google Shape;39;p9"/>
          <p:cNvSpPr txBox="1"/>
          <p:nvPr>
            <p:ph type="title"/>
          </p:nvPr>
        </p:nvSpPr>
        <p:spPr>
          <a:xfrm>
            <a:off x="650081" y="3886200"/>
            <a:ext cx="7836600" cy="89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4479131" y="4886325"/>
            <a:ext cx="1761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75" lIns="28575" spcFirstLastPara="1" rIns="28575" wrap="square" tIns="2857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hoto - Horizontal Reflection" showMasterSp="0">
  <p:cSld name="Photo - Horizontal Reflec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/>
          <p:nvPr>
            <p:ph idx="2" type="pic"/>
          </p:nvPr>
        </p:nvSpPr>
        <p:spPr>
          <a:xfrm>
            <a:off x="2500313" y="921544"/>
            <a:ext cx="4143300" cy="2328900"/>
          </a:xfrm>
          <a:prstGeom prst="rect">
            <a:avLst/>
          </a:prstGeom>
          <a:noFill/>
          <a:ln>
            <a:noFill/>
          </a:ln>
          <a:effectLst>
            <a:reflection blurRad="0" dir="0" dist="0" endA="0" endPos="40000" fadeDir="5400000" kx="0" rotWithShape="0" algn="bl" stA="50000" stPos="0" sy="-100000" ky="0"/>
          </a:effectLst>
        </p:spPr>
        <p:txBody>
          <a:bodyPr anchorCtr="0" anchor="t" bIns="34275" lIns="34275" spcFirstLastPara="1" rIns="34275" wrap="square" tIns="34275"/>
          <a:lstStyle>
            <a:lvl1pPr lvl="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43" name="Google Shape;43;p10"/>
          <p:cNvSpPr txBox="1"/>
          <p:nvPr>
            <p:ph type="title"/>
          </p:nvPr>
        </p:nvSpPr>
        <p:spPr>
          <a:xfrm>
            <a:off x="650081" y="3886200"/>
            <a:ext cx="7836600" cy="89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4479131" y="4886325"/>
            <a:ext cx="1761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75" lIns="28575" spcFirstLastPara="1" rIns="28575" wrap="square" tIns="2857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hoto - Vertical" showMasterSp="0">
  <p:cSld name="Photo - Vertical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/>
          <p:nvPr>
            <p:ph idx="2" type="pic"/>
          </p:nvPr>
        </p:nvSpPr>
        <p:spPr>
          <a:xfrm>
            <a:off x="5822156" y="950119"/>
            <a:ext cx="2450400" cy="326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/>
          <a:lstStyle>
            <a:lvl1pPr lvl="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47" name="Google Shape;47;p11"/>
          <p:cNvSpPr txBox="1"/>
          <p:nvPr>
            <p:ph type="title"/>
          </p:nvPr>
        </p:nvSpPr>
        <p:spPr>
          <a:xfrm>
            <a:off x="650081" y="807244"/>
            <a:ext cx="4707600" cy="1735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Gill Sans"/>
              <a:buNone/>
              <a:defRPr b="0" i="0" sz="3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650081" y="2586038"/>
            <a:ext cx="4707600" cy="17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/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Gill Sans"/>
              <a:buNone/>
              <a:defRPr b="0" i="0" sz="17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228600" lvl="1" marL="914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Gill Sans"/>
              <a:buNone/>
              <a:defRPr b="0" i="0" sz="17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228600" lvl="2" marL="137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Gill Sans"/>
              <a:buNone/>
              <a:defRPr b="0" i="0" sz="17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228600" lvl="3" marL="1828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Gill Sans"/>
              <a:buNone/>
              <a:defRPr b="0" i="0" sz="17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228600" lvl="4" marL="2286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Gill Sans"/>
              <a:buNone/>
              <a:defRPr b="0" i="0" sz="17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450850" lvl="5" marL="27432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450850" lvl="6" marL="32004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450850" lvl="7" marL="36576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450850" lvl="8" marL="41148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4479131" y="4886325"/>
            <a:ext cx="1761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75" lIns="28575" spcFirstLastPara="1" rIns="28575" wrap="square" tIns="2857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hoto - Vertical Reflection" showMasterSp="0">
  <p:cSld name="Photo - Vertical Reflection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/>
          <p:nvPr>
            <p:ph idx="2" type="pic"/>
          </p:nvPr>
        </p:nvSpPr>
        <p:spPr>
          <a:xfrm>
            <a:off x="5822156" y="950119"/>
            <a:ext cx="2450400" cy="3264600"/>
          </a:xfrm>
          <a:prstGeom prst="rect">
            <a:avLst/>
          </a:prstGeom>
          <a:noFill/>
          <a:ln>
            <a:noFill/>
          </a:ln>
          <a:effectLst>
            <a:reflection blurRad="0" dir="0" dist="0" endA="0" endPos="40000" fadeDir="5400000" kx="0" rotWithShape="0" algn="bl" stA="50000" stPos="0" sy="-100000" ky="0"/>
          </a:effectLst>
        </p:spPr>
        <p:txBody>
          <a:bodyPr anchorCtr="0" anchor="t" bIns="34275" lIns="34275" spcFirstLastPara="1" rIns="34275" wrap="square" tIns="34275"/>
          <a:lstStyle>
            <a:lvl1pPr lvl="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52" name="Google Shape;52;p12"/>
          <p:cNvSpPr txBox="1"/>
          <p:nvPr>
            <p:ph type="title"/>
          </p:nvPr>
        </p:nvSpPr>
        <p:spPr>
          <a:xfrm>
            <a:off x="650081" y="807244"/>
            <a:ext cx="4707600" cy="1735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Gill Sans"/>
              <a:buNone/>
              <a:defRPr b="0" i="0" sz="3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53" name="Google Shape;53;p12"/>
          <p:cNvSpPr txBox="1"/>
          <p:nvPr>
            <p:ph idx="1" type="body"/>
          </p:nvPr>
        </p:nvSpPr>
        <p:spPr>
          <a:xfrm>
            <a:off x="650081" y="2586038"/>
            <a:ext cx="4707600" cy="17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/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Gill Sans"/>
              <a:buNone/>
              <a:defRPr b="0" i="0" sz="17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228600" lvl="1" marL="914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Gill Sans"/>
              <a:buNone/>
              <a:defRPr b="0" i="0" sz="17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228600" lvl="2" marL="137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Gill Sans"/>
              <a:buNone/>
              <a:defRPr b="0" i="0" sz="17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228600" lvl="3" marL="1828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Gill Sans"/>
              <a:buNone/>
              <a:defRPr b="0" i="0" sz="17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228600" lvl="4" marL="2286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Gill Sans"/>
              <a:buNone/>
              <a:defRPr b="0" i="0" sz="17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450850" lvl="5" marL="27432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450850" lvl="6" marL="32004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450850" lvl="7" marL="36576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450850" lvl="8" marL="41148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4479131" y="4886325"/>
            <a:ext cx="1761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75" lIns="28575" spcFirstLastPara="1" rIns="28575" wrap="square" tIns="2857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Bullets &amp; Photo" showMasterSp="0">
  <p:cSld name="Title, Bullets &amp; Photo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/>
          <p:nvPr>
            <p:ph idx="2" type="pic"/>
          </p:nvPr>
        </p:nvSpPr>
        <p:spPr>
          <a:xfrm>
            <a:off x="5393531" y="1500188"/>
            <a:ext cx="2357400" cy="314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/>
          <a:lstStyle>
            <a:lvl1pPr lvl="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57" name="Google Shape;57;p13"/>
          <p:cNvSpPr txBox="1"/>
          <p:nvPr>
            <p:ph type="title"/>
          </p:nvPr>
        </p:nvSpPr>
        <p:spPr>
          <a:xfrm>
            <a:off x="650081" y="135731"/>
            <a:ext cx="78366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650081" y="1464469"/>
            <a:ext cx="3828900" cy="320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/>
          <a:lstStyle>
            <a:lvl1pPr indent="-400050" lvl="0" marL="457200" marR="0" rtl="0" algn="l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Gill Sans"/>
              <a:buChar char="•"/>
              <a:defRPr b="0" i="0" sz="1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400050" lvl="1" marL="914400" marR="0" rtl="0" algn="l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Gill Sans"/>
              <a:buChar char="•"/>
              <a:defRPr b="0" i="0" sz="1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400050" lvl="2" marL="1371600" marR="0" rtl="0" algn="l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Gill Sans"/>
              <a:buChar char="•"/>
              <a:defRPr b="0" i="0" sz="1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400050" lvl="3" marL="1828800" marR="0" rtl="0" algn="l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Gill Sans"/>
              <a:buChar char="•"/>
              <a:defRPr b="0" i="0" sz="1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400050" lvl="4" marL="2286000" marR="0" rtl="0" algn="l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Gill Sans"/>
              <a:buChar char="•"/>
              <a:defRPr b="0" i="0" sz="1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450850" lvl="5" marL="27432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450850" lvl="6" marL="32004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450850" lvl="7" marL="36576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450850" lvl="8" marL="41148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59" name="Google Shape;59;p13"/>
          <p:cNvSpPr txBox="1"/>
          <p:nvPr>
            <p:ph idx="12" type="sldNum"/>
          </p:nvPr>
        </p:nvSpPr>
        <p:spPr>
          <a:xfrm>
            <a:off x="4479131" y="4886325"/>
            <a:ext cx="1761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75" lIns="28575" spcFirstLastPara="1" rIns="28575" wrap="square" tIns="2857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&amp; Bullets - Left" showMasterSp="0">
  <p:cSld name="Title &amp; Bullets - Lef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650081" y="135731"/>
            <a:ext cx="78366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650081" y="1464469"/>
            <a:ext cx="3828900" cy="320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/>
          <a:lstStyle>
            <a:lvl1pPr indent="-400050" lvl="0" marL="457200" marR="0" rtl="0" algn="l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Gill Sans"/>
              <a:buChar char="•"/>
              <a:defRPr b="0" i="0" sz="1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400050" lvl="1" marL="914400" marR="0" rtl="0" algn="l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Gill Sans"/>
              <a:buChar char="•"/>
              <a:defRPr b="0" i="0" sz="1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400050" lvl="2" marL="1371600" marR="0" rtl="0" algn="l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Gill Sans"/>
              <a:buChar char="•"/>
              <a:defRPr b="0" i="0" sz="1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400050" lvl="3" marL="1828800" marR="0" rtl="0" algn="l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Gill Sans"/>
              <a:buChar char="•"/>
              <a:defRPr b="0" i="0" sz="1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400050" lvl="4" marL="2286000" marR="0" rtl="0" algn="l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Gill Sans"/>
              <a:buChar char="•"/>
              <a:defRPr b="0" i="0" sz="1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450850" lvl="5" marL="27432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450850" lvl="6" marL="32004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450850" lvl="7" marL="36576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450850" lvl="8" marL="41148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63" name="Google Shape;63;p14"/>
          <p:cNvSpPr txBox="1"/>
          <p:nvPr>
            <p:ph idx="12" type="sldNum"/>
          </p:nvPr>
        </p:nvSpPr>
        <p:spPr>
          <a:xfrm>
            <a:off x="4479131" y="4886325"/>
            <a:ext cx="1761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75" lIns="28575" spcFirstLastPara="1" rIns="28575" wrap="square" tIns="2857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&amp; Bullets - Right" showMasterSp="0">
  <p:cSld name="Title &amp; Bullets - Righ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50081" y="135731"/>
            <a:ext cx="78366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4979194" y="1464469"/>
            <a:ext cx="3507600" cy="320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/>
          <a:lstStyle>
            <a:lvl1pPr indent="-400050" lvl="0" marL="457200" marR="0" rtl="0" algn="l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Gill Sans"/>
              <a:buChar char="•"/>
              <a:defRPr b="0" i="0" sz="1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400050" lvl="1" marL="914400" marR="0" rtl="0" algn="l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Gill Sans"/>
              <a:buChar char="•"/>
              <a:defRPr b="0" i="0" sz="1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400050" lvl="2" marL="1371600" marR="0" rtl="0" algn="l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Gill Sans"/>
              <a:buChar char="•"/>
              <a:defRPr b="0" i="0" sz="1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400050" lvl="3" marL="1828800" marR="0" rtl="0" algn="l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Gill Sans"/>
              <a:buChar char="•"/>
              <a:defRPr b="0" i="0" sz="1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400050" lvl="4" marL="2286000" marR="0" rtl="0" algn="l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Gill Sans"/>
              <a:buChar char="•"/>
              <a:defRPr b="0" i="0" sz="1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450850" lvl="5" marL="27432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450850" lvl="6" marL="32004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450850" lvl="7" marL="36576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450850" lvl="8" marL="41148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4479131" y="4886325"/>
            <a:ext cx="1761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75" lIns="28575" spcFirstLastPara="1" rIns="28575" wrap="square" tIns="2857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&amp; Subtitle" showMasterSp="0">
  <p:cSld name="Title &amp; Subtitle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/>
          <p:nvPr/>
        </p:nvSpPr>
        <p:spPr>
          <a:xfrm>
            <a:off x="-142875" y="-71437"/>
            <a:ext cx="9501300" cy="53649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>
                <a:alpha val="0"/>
              </a:srgbClr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28575" lIns="28575" spcFirstLastPara="1" rIns="28575" wrap="square" tIns="2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Gill Sans"/>
              <a:buNone/>
            </a:pPr>
            <a:r>
              <a:t/>
            </a:r>
            <a:endParaRPr b="0" i="0" sz="23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0" name="Google Shape;70;p16"/>
          <p:cNvSpPr/>
          <p:nvPr/>
        </p:nvSpPr>
        <p:spPr>
          <a:xfrm>
            <a:off x="71438" y="71438"/>
            <a:ext cx="9001200" cy="5000700"/>
          </a:xfrm>
          <a:prstGeom prst="rect">
            <a:avLst/>
          </a:prstGeom>
          <a:solidFill>
            <a:srgbClr val="73C7E4"/>
          </a:solidFill>
          <a:ln cap="flat" cmpd="sng" w="38100">
            <a:solidFill>
              <a:srgbClr val="000000">
                <a:alpha val="0"/>
              </a:srgbClr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28575" lIns="28575" spcFirstLastPara="1" rIns="28575" wrap="square" tIns="2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Gill Sans"/>
              <a:buNone/>
            </a:pPr>
            <a:r>
              <a:t/>
            </a:r>
            <a:endParaRPr b="0" i="0" sz="23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1" name="Google Shape;71;p16"/>
          <p:cNvSpPr txBox="1"/>
          <p:nvPr>
            <p:ph type="title"/>
          </p:nvPr>
        </p:nvSpPr>
        <p:spPr>
          <a:xfrm>
            <a:off x="650081" y="864394"/>
            <a:ext cx="7836600" cy="1735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50081" y="2650331"/>
            <a:ext cx="7836600" cy="5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/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228600" lvl="1" marL="914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228600" lvl="2" marL="137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228600" lvl="3" marL="1828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228600" lvl="4" marL="2286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450850" lvl="5" marL="27432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450850" lvl="6" marL="32004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450850" lvl="7" marL="36576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450850" lvl="8" marL="41148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4479131" y="4886325"/>
            <a:ext cx="1761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75" lIns="28575" spcFirstLastPara="1" rIns="28575" wrap="square" tIns="2857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&amp; Bullets" showMasterSp="0">
  <p:cSld name="Title &amp; Bullets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/>
          <p:nvPr/>
        </p:nvSpPr>
        <p:spPr>
          <a:xfrm>
            <a:off x="-1257300" y="-92869"/>
            <a:ext cx="11051400" cy="5386500"/>
          </a:xfrm>
          <a:prstGeom prst="rect">
            <a:avLst/>
          </a:prstGeom>
          <a:solidFill>
            <a:srgbClr val="73C7E4"/>
          </a:solidFill>
          <a:ln cap="flat" cmpd="sng" w="38100">
            <a:solidFill>
              <a:srgbClr val="000000">
                <a:alpha val="0"/>
              </a:srgbClr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28575" lIns="28575" spcFirstLastPara="1" rIns="28575" wrap="square" tIns="2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Gill Sans"/>
              <a:buNone/>
            </a:pPr>
            <a:r>
              <a:t/>
            </a:r>
            <a:endParaRPr b="0" i="0" sz="23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6" name="Google Shape;76;p17"/>
          <p:cNvSpPr/>
          <p:nvPr/>
        </p:nvSpPr>
        <p:spPr>
          <a:xfrm>
            <a:off x="71438" y="57150"/>
            <a:ext cx="9001200" cy="50148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>
                <a:alpha val="0"/>
              </a:srgbClr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28575" lIns="28575" spcFirstLastPara="1" rIns="28575" wrap="square" tIns="2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Gill Sans"/>
              <a:buNone/>
            </a:pPr>
            <a:r>
              <a:t/>
            </a:r>
            <a:endParaRPr b="0" i="0" sz="23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7" name="Google Shape;77;p17"/>
          <p:cNvSpPr txBox="1"/>
          <p:nvPr>
            <p:ph type="title"/>
          </p:nvPr>
        </p:nvSpPr>
        <p:spPr>
          <a:xfrm>
            <a:off x="650081" y="135731"/>
            <a:ext cx="78366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50081" y="1464469"/>
            <a:ext cx="7836600" cy="320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/>
          <a:lstStyle>
            <a:lvl1pPr indent="-450850" lvl="0" marL="4572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450850" lvl="1" marL="9144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450850" lvl="2" marL="13716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450850" lvl="3" marL="18288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450850" lvl="4" marL="22860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450850" lvl="5" marL="27432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450850" lvl="6" marL="32004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450850" lvl="7" marL="36576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450850" lvl="8" marL="41148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4479131" y="4886325"/>
            <a:ext cx="1761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75" lIns="28575" spcFirstLastPara="1" rIns="28575" wrap="square" tIns="2857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-19050" y="-16675"/>
            <a:ext cx="9206400" cy="5220300"/>
          </a:xfrm>
          <a:prstGeom prst="rect">
            <a:avLst/>
          </a:prstGeom>
          <a:solidFill>
            <a:srgbClr val="73C7E4"/>
          </a:solidFill>
          <a:ln cap="flat" cmpd="sng" w="38100">
            <a:solidFill>
              <a:srgbClr val="000000">
                <a:alpha val="0"/>
              </a:srgbClr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28575" lIns="28575" spcFirstLastPara="1" rIns="28575" wrap="square" tIns="2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Gill Sans"/>
              <a:buNone/>
            </a:pPr>
            <a:r>
              <a:t/>
            </a:r>
            <a:endParaRPr b="0" i="0" sz="23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" name="Google Shape;7;p1"/>
          <p:cNvSpPr/>
          <p:nvPr/>
        </p:nvSpPr>
        <p:spPr>
          <a:xfrm>
            <a:off x="71438" y="57150"/>
            <a:ext cx="9001200" cy="50148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>
                <a:alpha val="0"/>
              </a:srgbClr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28575" lIns="28575" spcFirstLastPara="1" rIns="28575" wrap="square" tIns="2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Gill Sans"/>
              <a:buNone/>
            </a:pPr>
            <a:r>
              <a:t/>
            </a:r>
            <a:endParaRPr b="0" i="0" sz="23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" name="Google Shape;8;p1"/>
          <p:cNvSpPr txBox="1"/>
          <p:nvPr>
            <p:ph type="title"/>
          </p:nvPr>
        </p:nvSpPr>
        <p:spPr>
          <a:xfrm>
            <a:off x="650081" y="135731"/>
            <a:ext cx="78366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" type="body"/>
          </p:nvPr>
        </p:nvSpPr>
        <p:spPr>
          <a:xfrm>
            <a:off x="650081" y="1464469"/>
            <a:ext cx="7836600" cy="320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/>
          <a:lstStyle>
            <a:lvl1pPr indent="-450850" lvl="0" marL="4572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450850" lvl="1" marL="9144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450850" lvl="2" marL="13716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450850" lvl="3" marL="18288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450850" lvl="4" marL="22860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450850" lvl="5" marL="27432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450850" lvl="6" marL="32004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450850" lvl="7" marL="36576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450850" lvl="8" marL="41148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Gill Sans"/>
              <a:buChar char="•"/>
              <a:defRPr b="0" i="0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4479131" y="4886325"/>
            <a:ext cx="1761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75" lIns="28575" spcFirstLastPara="1" rIns="28575" wrap="square" tIns="2857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Gill Sans"/>
              <a:buNone/>
              <a:defRPr b="0" i="0" sz="9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5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tatic1.squarespace.png" id="84" name="Google Shape;8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10513" y="118467"/>
            <a:ext cx="1119662" cy="31885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8"/>
          <p:cNvSpPr txBox="1"/>
          <p:nvPr/>
        </p:nvSpPr>
        <p:spPr>
          <a:xfrm>
            <a:off x="2719683" y="3227607"/>
            <a:ext cx="3704700" cy="12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75" lIns="28575" spcFirstLastPara="1" rIns="28575" wrap="square" tIns="2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Helvetica Neue Light"/>
              <a:buNone/>
            </a:pPr>
            <a:r>
              <a:rPr b="0" i="0" lang="en-US" sz="4400" u="none" cap="none" strike="noStrik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Status Update</a:t>
            </a:r>
            <a:endParaRPr b="0" i="0" sz="20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Helvetica Neue Light"/>
              <a:buNone/>
            </a:pPr>
            <a:r>
              <a:rPr lang="en-US" sz="2400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Date</a:t>
            </a:r>
            <a:endParaRPr sz="2400"/>
          </a:p>
        </p:txBody>
      </p:sp>
      <p:pic>
        <p:nvPicPr>
          <p:cNvPr id="86" name="Google Shape;8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61550" y="679000"/>
            <a:ext cx="2308175" cy="230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/>
        </p:nvSpPr>
        <p:spPr>
          <a:xfrm>
            <a:off x="337975" y="153375"/>
            <a:ext cx="8383800" cy="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8575" lIns="28575" spcFirstLastPara="1" rIns="28575" wrap="square" tIns="2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2500"/>
              <a:buFont typeface="Helvetica Neue"/>
              <a:buNone/>
            </a:pPr>
            <a:r>
              <a:rPr b="1" lang="en-US" sz="25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Agenda</a:t>
            </a:r>
            <a:endParaRPr sz="500"/>
          </a:p>
        </p:txBody>
      </p:sp>
      <p:cxnSp>
        <p:nvCxnSpPr>
          <p:cNvPr id="92" name="Google Shape;92;p19"/>
          <p:cNvCxnSpPr/>
          <p:nvPr/>
        </p:nvCxnSpPr>
        <p:spPr>
          <a:xfrm flipH="1" rot="10800000">
            <a:off x="356281" y="584671"/>
            <a:ext cx="8365500" cy="600"/>
          </a:xfrm>
          <a:prstGeom prst="straightConnector1">
            <a:avLst/>
          </a:prstGeom>
          <a:noFill/>
          <a:ln cap="flat" cmpd="sng" w="12700">
            <a:solidFill>
              <a:srgbClr val="7A7A7A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8821340" y="4814888"/>
            <a:ext cx="178500" cy="1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75" lIns="28575" spcFirstLastPara="1" rIns="28575" wrap="square" tIns="2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5860"/>
              </a:buClr>
              <a:buSzPts val="900"/>
              <a:buFont typeface="Gill Sans"/>
              <a:buNone/>
            </a:pPr>
            <a:fld id="{00000000-1234-1234-1234-123412341234}" type="slidenum">
              <a:rPr b="0" i="0" lang="en-US" sz="900" u="none" cap="none" strike="noStrike">
                <a:solidFill>
                  <a:srgbClr val="525860"/>
                </a:solidFill>
                <a:latin typeface="Gill Sans"/>
                <a:ea typeface="Gill Sans"/>
                <a:cs typeface="Gill Sans"/>
                <a:sym typeface="Gill Sans"/>
              </a:rPr>
              <a:t>‹#›</a:t>
            </a:fld>
            <a:endParaRPr/>
          </a:p>
        </p:txBody>
      </p:sp>
      <p:sp>
        <p:nvSpPr>
          <p:cNvPr id="94" name="Google Shape;94;p19"/>
          <p:cNvSpPr txBox="1"/>
          <p:nvPr/>
        </p:nvSpPr>
        <p:spPr>
          <a:xfrm>
            <a:off x="337975" y="4794350"/>
            <a:ext cx="3215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75" lIns="28575" spcFirstLastPara="1" rIns="28575" wrap="square" tIns="2857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1200"/>
              <a:buFont typeface="Helvetica Neue"/>
              <a:buNone/>
            </a:pPr>
            <a:r>
              <a:rPr lang="en-US" sz="9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Source: </a:t>
            </a:r>
            <a:endParaRPr sz="900"/>
          </a:p>
        </p:txBody>
      </p:sp>
      <p:sp>
        <p:nvSpPr>
          <p:cNvPr id="95" name="Google Shape;95;p19"/>
          <p:cNvSpPr txBox="1"/>
          <p:nvPr/>
        </p:nvSpPr>
        <p:spPr>
          <a:xfrm>
            <a:off x="337975" y="650075"/>
            <a:ext cx="8304300" cy="38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"/>
              <a:buAutoNum type="arabicPeriod"/>
            </a:pPr>
            <a:r>
              <a:rPr lang="en-US" sz="180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Agenda</a:t>
            </a:r>
            <a:endParaRPr sz="1800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"/>
              <a:buAutoNum type="arabicPeriod"/>
            </a:pPr>
            <a:r>
              <a:rPr lang="en-US" sz="180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Bullet</a:t>
            </a:r>
            <a:endParaRPr sz="1800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"/>
              <a:buAutoNum type="arabicPeriod"/>
            </a:pPr>
            <a:r>
              <a:rPr lang="en-US" sz="180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Points</a:t>
            </a:r>
            <a:endParaRPr sz="1800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/>
        </p:nvSpPr>
        <p:spPr>
          <a:xfrm>
            <a:off x="337975" y="153375"/>
            <a:ext cx="8383800" cy="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8575" lIns="28575" spcFirstLastPara="1" rIns="28575" wrap="square" tIns="2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2500"/>
              <a:buFont typeface="Helvetica Neue"/>
              <a:buNone/>
            </a:pPr>
            <a:r>
              <a:rPr b="1" lang="en-US" sz="25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User Acquisition Analysis </a:t>
            </a:r>
            <a:endParaRPr sz="500"/>
          </a:p>
        </p:txBody>
      </p:sp>
      <p:cxnSp>
        <p:nvCxnSpPr>
          <p:cNvPr id="101" name="Google Shape;101;p20"/>
          <p:cNvCxnSpPr/>
          <p:nvPr/>
        </p:nvCxnSpPr>
        <p:spPr>
          <a:xfrm flipH="1" rot="10800000">
            <a:off x="356281" y="584671"/>
            <a:ext cx="8365500" cy="600"/>
          </a:xfrm>
          <a:prstGeom prst="straightConnector1">
            <a:avLst/>
          </a:prstGeom>
          <a:noFill/>
          <a:ln cap="flat" cmpd="sng" w="12700">
            <a:solidFill>
              <a:srgbClr val="7A7A7A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102" name="Google Shape;102;p20"/>
          <p:cNvSpPr txBox="1"/>
          <p:nvPr>
            <p:ph idx="12" type="sldNum"/>
          </p:nvPr>
        </p:nvSpPr>
        <p:spPr>
          <a:xfrm>
            <a:off x="8821340" y="4814888"/>
            <a:ext cx="178500" cy="1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75" lIns="28575" spcFirstLastPara="1" rIns="28575" wrap="square" tIns="2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5860"/>
              </a:buClr>
              <a:buSzPts val="900"/>
              <a:buFont typeface="Gill Sans"/>
              <a:buNone/>
            </a:pPr>
            <a:fld id="{00000000-1234-1234-1234-123412341234}" type="slidenum">
              <a:rPr b="0" i="0" lang="en-US" sz="900" u="none" cap="none" strike="noStrike">
                <a:solidFill>
                  <a:srgbClr val="525860"/>
                </a:solidFill>
                <a:latin typeface="Gill Sans"/>
                <a:ea typeface="Gill Sans"/>
                <a:cs typeface="Gill Sans"/>
                <a:sym typeface="Gill Sans"/>
              </a:rPr>
              <a:t>‹#›</a:t>
            </a:fld>
            <a:endParaRPr/>
          </a:p>
        </p:txBody>
      </p:sp>
      <p:sp>
        <p:nvSpPr>
          <p:cNvPr id="103" name="Google Shape;103;p20"/>
          <p:cNvSpPr txBox="1"/>
          <p:nvPr/>
        </p:nvSpPr>
        <p:spPr>
          <a:xfrm>
            <a:off x="337975" y="4794350"/>
            <a:ext cx="3215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75" lIns="28575" spcFirstLastPara="1" rIns="28575" wrap="square" tIns="2857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1200"/>
              <a:buFont typeface="Helvetica Neue"/>
              <a:buNone/>
            </a:pPr>
            <a:r>
              <a:rPr lang="en-US" sz="9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Source: </a:t>
            </a:r>
            <a:endParaRPr sz="900"/>
          </a:p>
        </p:txBody>
      </p:sp>
      <p:sp>
        <p:nvSpPr>
          <p:cNvPr id="104" name="Google Shape;104;p20"/>
          <p:cNvSpPr txBox="1"/>
          <p:nvPr/>
        </p:nvSpPr>
        <p:spPr>
          <a:xfrm>
            <a:off x="337975" y="650075"/>
            <a:ext cx="2925900" cy="38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"/>
              <a:buAutoNum type="arabicPeriod"/>
            </a:pPr>
            <a:r>
              <a:rPr lang="en-US" sz="180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Bullet </a:t>
            </a:r>
            <a:endParaRPr sz="1800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"/>
              <a:buAutoNum type="arabicPeriod"/>
            </a:pPr>
            <a:r>
              <a:rPr lang="en-US" sz="180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Points</a:t>
            </a:r>
            <a:endParaRPr sz="1800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"/>
              <a:buAutoNum type="arabicPeriod"/>
            </a:pPr>
            <a:r>
              <a:rPr lang="en-US" sz="180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Please insert your data into the graph </a:t>
            </a:r>
            <a:endParaRPr sz="1800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5" name="Google Shape;105;p20" title="Points scor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7375" y="1012900"/>
            <a:ext cx="5423976" cy="33538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/>
        </p:nvSpPr>
        <p:spPr>
          <a:xfrm>
            <a:off x="337975" y="153375"/>
            <a:ext cx="8383800" cy="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8575" lIns="28575" spcFirstLastPara="1" rIns="28575" wrap="square" tIns="2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2500"/>
              <a:buFont typeface="Helvetica Neue"/>
              <a:buNone/>
            </a:pPr>
            <a:r>
              <a:rPr b="1" lang="en-US" sz="25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Efficient</a:t>
            </a:r>
            <a:r>
              <a:rPr b="1" lang="en-US" sz="25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CPA </a:t>
            </a:r>
            <a:endParaRPr sz="500"/>
          </a:p>
        </p:txBody>
      </p:sp>
      <p:cxnSp>
        <p:nvCxnSpPr>
          <p:cNvPr id="111" name="Google Shape;111;p21"/>
          <p:cNvCxnSpPr/>
          <p:nvPr/>
        </p:nvCxnSpPr>
        <p:spPr>
          <a:xfrm flipH="1" rot="10800000">
            <a:off x="356281" y="584671"/>
            <a:ext cx="8365500" cy="600"/>
          </a:xfrm>
          <a:prstGeom prst="straightConnector1">
            <a:avLst/>
          </a:prstGeom>
          <a:noFill/>
          <a:ln cap="flat" cmpd="sng" w="12700">
            <a:solidFill>
              <a:srgbClr val="7A7A7A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112" name="Google Shape;112;p21"/>
          <p:cNvSpPr txBox="1"/>
          <p:nvPr>
            <p:ph idx="12" type="sldNum"/>
          </p:nvPr>
        </p:nvSpPr>
        <p:spPr>
          <a:xfrm>
            <a:off x="8821340" y="4814888"/>
            <a:ext cx="178500" cy="1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75" lIns="28575" spcFirstLastPara="1" rIns="28575" wrap="square" tIns="2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5860"/>
              </a:buClr>
              <a:buSzPts val="900"/>
              <a:buFont typeface="Gill Sans"/>
              <a:buNone/>
            </a:pPr>
            <a:fld id="{00000000-1234-1234-1234-123412341234}" type="slidenum">
              <a:rPr b="0" i="0" lang="en-US" sz="900" u="none" cap="none" strike="noStrike">
                <a:solidFill>
                  <a:srgbClr val="525860"/>
                </a:solidFill>
                <a:latin typeface="Gill Sans"/>
                <a:ea typeface="Gill Sans"/>
                <a:cs typeface="Gill Sans"/>
                <a:sym typeface="Gill Sans"/>
              </a:rPr>
              <a:t>‹#›</a:t>
            </a:fld>
            <a:endParaRPr/>
          </a:p>
        </p:txBody>
      </p:sp>
      <p:sp>
        <p:nvSpPr>
          <p:cNvPr id="113" name="Google Shape;113;p21"/>
          <p:cNvSpPr txBox="1"/>
          <p:nvPr/>
        </p:nvSpPr>
        <p:spPr>
          <a:xfrm>
            <a:off x="337975" y="4794350"/>
            <a:ext cx="3215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75" lIns="28575" spcFirstLastPara="1" rIns="28575" wrap="square" tIns="2857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1200"/>
              <a:buFont typeface="Helvetica Neue"/>
              <a:buNone/>
            </a:pPr>
            <a:r>
              <a:rPr lang="en-US" sz="9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Source: </a:t>
            </a:r>
            <a:endParaRPr sz="900"/>
          </a:p>
        </p:txBody>
      </p:sp>
      <p:sp>
        <p:nvSpPr>
          <p:cNvPr id="114" name="Google Shape;114;p21"/>
          <p:cNvSpPr txBox="1"/>
          <p:nvPr/>
        </p:nvSpPr>
        <p:spPr>
          <a:xfrm>
            <a:off x="337975" y="650075"/>
            <a:ext cx="8383800" cy="38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"/>
              <a:buAutoNum type="arabicPeriod"/>
            </a:pPr>
            <a:r>
              <a:rPr lang="en-US" sz="180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Agenda</a:t>
            </a:r>
            <a:endParaRPr sz="1800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"/>
              <a:buAutoNum type="arabicPeriod"/>
            </a:pPr>
            <a:r>
              <a:rPr lang="en-US" sz="180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Bullet</a:t>
            </a:r>
            <a:endParaRPr sz="1800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"/>
              <a:buAutoNum type="arabicPeriod"/>
            </a:pPr>
            <a:r>
              <a:rPr lang="en-US" sz="180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Points</a:t>
            </a:r>
            <a:endParaRPr sz="1800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/>
          <p:nvPr/>
        </p:nvSpPr>
        <p:spPr>
          <a:xfrm>
            <a:off x="337975" y="153375"/>
            <a:ext cx="8383800" cy="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8575" lIns="28575" spcFirstLastPara="1" rIns="28575" wrap="square" tIns="2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2500"/>
              <a:buFont typeface="Helvetica Neue"/>
              <a:buNone/>
            </a:pPr>
            <a:r>
              <a:rPr b="1" lang="en-US" sz="25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Strategy Recommendations</a:t>
            </a:r>
            <a:endParaRPr sz="500"/>
          </a:p>
        </p:txBody>
      </p:sp>
      <p:cxnSp>
        <p:nvCxnSpPr>
          <p:cNvPr id="120" name="Google Shape;120;p22"/>
          <p:cNvCxnSpPr/>
          <p:nvPr/>
        </p:nvCxnSpPr>
        <p:spPr>
          <a:xfrm flipH="1" rot="10800000">
            <a:off x="356281" y="584671"/>
            <a:ext cx="8365500" cy="600"/>
          </a:xfrm>
          <a:prstGeom prst="straightConnector1">
            <a:avLst/>
          </a:prstGeom>
          <a:noFill/>
          <a:ln cap="flat" cmpd="sng" w="12700">
            <a:solidFill>
              <a:srgbClr val="7A7A7A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121" name="Google Shape;121;p22"/>
          <p:cNvSpPr txBox="1"/>
          <p:nvPr>
            <p:ph idx="12" type="sldNum"/>
          </p:nvPr>
        </p:nvSpPr>
        <p:spPr>
          <a:xfrm>
            <a:off x="8821340" y="4814888"/>
            <a:ext cx="178500" cy="1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75" lIns="28575" spcFirstLastPara="1" rIns="28575" wrap="square" tIns="2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5860"/>
              </a:buClr>
              <a:buSzPts val="900"/>
              <a:buFont typeface="Gill Sans"/>
              <a:buNone/>
            </a:pPr>
            <a:fld id="{00000000-1234-1234-1234-123412341234}" type="slidenum">
              <a:rPr b="0" i="0" lang="en-US" sz="900" u="none" cap="none" strike="noStrike">
                <a:solidFill>
                  <a:srgbClr val="525860"/>
                </a:solidFill>
                <a:latin typeface="Gill Sans"/>
                <a:ea typeface="Gill Sans"/>
                <a:cs typeface="Gill Sans"/>
                <a:sym typeface="Gill Sans"/>
              </a:rPr>
              <a:t>‹#›</a:t>
            </a:fld>
            <a:endParaRPr/>
          </a:p>
        </p:txBody>
      </p:sp>
      <p:sp>
        <p:nvSpPr>
          <p:cNvPr id="122" name="Google Shape;122;p22"/>
          <p:cNvSpPr txBox="1"/>
          <p:nvPr/>
        </p:nvSpPr>
        <p:spPr>
          <a:xfrm>
            <a:off x="337975" y="4794350"/>
            <a:ext cx="3215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75" lIns="28575" spcFirstLastPara="1" rIns="28575" wrap="square" tIns="2857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1200"/>
              <a:buFont typeface="Helvetica Neue"/>
              <a:buNone/>
            </a:pPr>
            <a:r>
              <a:rPr lang="en-US" sz="9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Source: </a:t>
            </a:r>
            <a:endParaRPr sz="900"/>
          </a:p>
        </p:txBody>
      </p:sp>
      <p:sp>
        <p:nvSpPr>
          <p:cNvPr id="123" name="Google Shape;123;p22"/>
          <p:cNvSpPr txBox="1"/>
          <p:nvPr/>
        </p:nvSpPr>
        <p:spPr>
          <a:xfrm>
            <a:off x="337975" y="650075"/>
            <a:ext cx="8383800" cy="38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"/>
              <a:buAutoNum type="arabicPeriod"/>
            </a:pPr>
            <a:r>
              <a:rPr lang="en-US" sz="180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Agenda</a:t>
            </a:r>
            <a:endParaRPr sz="1800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"/>
              <a:buAutoNum type="arabicPeriod"/>
            </a:pPr>
            <a:r>
              <a:rPr lang="en-US" sz="180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Bullet</a:t>
            </a:r>
            <a:endParaRPr sz="1800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"/>
              <a:buAutoNum type="arabicPeriod"/>
            </a:pPr>
            <a:r>
              <a:rPr lang="en-US" sz="180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Points</a:t>
            </a:r>
            <a:endParaRPr sz="1800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/>
          <p:nvPr/>
        </p:nvSpPr>
        <p:spPr>
          <a:xfrm>
            <a:off x="337975" y="153375"/>
            <a:ext cx="8383800" cy="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8575" lIns="28575" spcFirstLastPara="1" rIns="28575" wrap="square" tIns="2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2500"/>
              <a:buFont typeface="Helvetica Neue"/>
              <a:buNone/>
            </a:pPr>
            <a:r>
              <a:rPr b="1" lang="en-US" sz="25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Last-Touch vs Multi-Touch</a:t>
            </a:r>
            <a:endParaRPr sz="500"/>
          </a:p>
        </p:txBody>
      </p:sp>
      <p:cxnSp>
        <p:nvCxnSpPr>
          <p:cNvPr id="129" name="Google Shape;129;p23"/>
          <p:cNvCxnSpPr/>
          <p:nvPr/>
        </p:nvCxnSpPr>
        <p:spPr>
          <a:xfrm flipH="1" rot="10800000">
            <a:off x="356281" y="584671"/>
            <a:ext cx="8365500" cy="600"/>
          </a:xfrm>
          <a:prstGeom prst="straightConnector1">
            <a:avLst/>
          </a:prstGeom>
          <a:noFill/>
          <a:ln cap="flat" cmpd="sng" w="12700">
            <a:solidFill>
              <a:srgbClr val="7A7A7A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130" name="Google Shape;130;p23"/>
          <p:cNvSpPr txBox="1"/>
          <p:nvPr>
            <p:ph idx="12" type="sldNum"/>
          </p:nvPr>
        </p:nvSpPr>
        <p:spPr>
          <a:xfrm>
            <a:off x="8821340" y="4814888"/>
            <a:ext cx="178500" cy="1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75" lIns="28575" spcFirstLastPara="1" rIns="28575" wrap="square" tIns="2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5860"/>
              </a:buClr>
              <a:buSzPts val="900"/>
              <a:buFont typeface="Gill Sans"/>
              <a:buNone/>
            </a:pPr>
            <a:fld id="{00000000-1234-1234-1234-123412341234}" type="slidenum">
              <a:rPr b="0" i="0" lang="en-US" sz="900" u="none" cap="none" strike="noStrike">
                <a:solidFill>
                  <a:srgbClr val="525860"/>
                </a:solidFill>
                <a:latin typeface="Gill Sans"/>
                <a:ea typeface="Gill Sans"/>
                <a:cs typeface="Gill Sans"/>
                <a:sym typeface="Gill Sans"/>
              </a:rPr>
              <a:t>‹#›</a:t>
            </a:fld>
            <a:endParaRPr/>
          </a:p>
        </p:txBody>
      </p:sp>
      <p:sp>
        <p:nvSpPr>
          <p:cNvPr id="131" name="Google Shape;131;p23"/>
          <p:cNvSpPr txBox="1"/>
          <p:nvPr/>
        </p:nvSpPr>
        <p:spPr>
          <a:xfrm>
            <a:off x="337975" y="4794350"/>
            <a:ext cx="3215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75" lIns="28575" spcFirstLastPara="1" rIns="28575" wrap="square" tIns="2857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3585F"/>
              </a:buClr>
              <a:buSzPts val="1200"/>
              <a:buFont typeface="Helvetica Neue"/>
              <a:buNone/>
            </a:pPr>
            <a:r>
              <a:rPr lang="en-US" sz="900">
                <a:solidFill>
                  <a:srgbClr val="53585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Source: </a:t>
            </a:r>
            <a:endParaRPr sz="900"/>
          </a:p>
        </p:txBody>
      </p:sp>
      <p:sp>
        <p:nvSpPr>
          <p:cNvPr id="132" name="Google Shape;132;p23"/>
          <p:cNvSpPr txBox="1"/>
          <p:nvPr/>
        </p:nvSpPr>
        <p:spPr>
          <a:xfrm>
            <a:off x="337975" y="650075"/>
            <a:ext cx="8383800" cy="38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"/>
              <a:buAutoNum type="arabicPeriod"/>
            </a:pPr>
            <a:r>
              <a:rPr lang="en-US" sz="180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Agenda</a:t>
            </a:r>
            <a:endParaRPr sz="1800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"/>
              <a:buAutoNum type="arabicPeriod"/>
            </a:pPr>
            <a:r>
              <a:rPr lang="en-US" sz="180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Bullet</a:t>
            </a:r>
            <a:endParaRPr sz="1800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"/>
              <a:buAutoNum type="arabicPeriod"/>
            </a:pPr>
            <a:r>
              <a:rPr lang="en-US" sz="180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Points</a:t>
            </a:r>
            <a:endParaRPr sz="1800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4"/>
          <p:cNvSpPr txBox="1"/>
          <p:nvPr>
            <p:ph idx="12" type="sldNum"/>
          </p:nvPr>
        </p:nvSpPr>
        <p:spPr>
          <a:xfrm>
            <a:off x="8821340" y="4814888"/>
            <a:ext cx="178500" cy="1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75" lIns="28575" spcFirstLastPara="1" rIns="28575" wrap="square" tIns="2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5860"/>
              </a:buClr>
              <a:buSzPts val="900"/>
              <a:buFont typeface="Gill Sans"/>
              <a:buNone/>
            </a:pPr>
            <a:fld id="{00000000-1234-1234-1234-123412341234}" type="slidenum">
              <a:rPr b="0" i="0" lang="en-US" sz="900" u="none" cap="none" strike="noStrike">
                <a:solidFill>
                  <a:srgbClr val="525860"/>
                </a:solidFill>
                <a:latin typeface="Gill Sans"/>
                <a:ea typeface="Gill Sans"/>
                <a:cs typeface="Gill Sans"/>
                <a:sym typeface="Gill Sans"/>
              </a:rPr>
              <a:t>‹#›</a:t>
            </a:fld>
            <a:endParaRPr/>
          </a:p>
        </p:txBody>
      </p:sp>
      <p:pic>
        <p:nvPicPr>
          <p:cNvPr id="138" name="Google Shape;13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50" y="0"/>
            <a:ext cx="913272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